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sldIdLst>
    <p:sldId id="278" r:id="rId2"/>
  </p:sldIdLst>
  <p:sldSz cx="7559675" cy="1069181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422" userDrawn="1">
          <p15:clr>
            <a:srgbClr val="A4A3A4"/>
          </p15:clr>
        </p15:guide>
        <p15:guide id="4" pos="68" userDrawn="1">
          <p15:clr>
            <a:srgbClr val="A4A3A4"/>
          </p15:clr>
        </p15:guide>
        <p15:guide id="6" pos="340" userDrawn="1">
          <p15:clr>
            <a:srgbClr val="A4A3A4"/>
          </p15:clr>
        </p15:guide>
        <p15:guide id="7" orient="horz" pos="1168" userDrawn="1">
          <p15:clr>
            <a:srgbClr val="A4A3A4"/>
          </p15:clr>
        </p15:guide>
        <p15:guide id="8" orient="horz" pos="5431" userDrawn="1">
          <p15:clr>
            <a:srgbClr val="A4A3A4"/>
          </p15:clr>
        </p15:guide>
        <p15:guide id="9" pos="2381" userDrawn="1">
          <p15:clr>
            <a:srgbClr val="A4A3A4"/>
          </p15:clr>
        </p15:guide>
        <p15:guide id="10" orient="horz" pos="351" userDrawn="1">
          <p15:clr>
            <a:srgbClr val="A4A3A4"/>
          </p15:clr>
        </p15:guide>
        <p15:guide id="11" orient="horz" pos="737" userDrawn="1">
          <p15:clr>
            <a:srgbClr val="A4A3A4"/>
          </p15:clr>
        </p15:guide>
        <p15:guide id="12" orient="horz" pos="2982" userDrawn="1">
          <p15:clr>
            <a:srgbClr val="A4A3A4"/>
          </p15:clr>
        </p15:guide>
        <p15:guide id="13" orient="horz" pos="62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408"/>
    <a:srgbClr val="662483"/>
    <a:srgbClr val="005E83"/>
    <a:srgbClr val="B9B9B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FEC3C2-3B78-46BC-A66F-47C9A0ACCE35}" v="12" dt="2022-10-13T12:14:52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3792" autoAdjust="0"/>
  </p:normalViewPr>
  <p:slideViewPr>
    <p:cSldViewPr snapToGrid="0" snapToObjects="1">
      <p:cViewPr>
        <p:scale>
          <a:sx n="81" d="100"/>
          <a:sy n="81" d="100"/>
        </p:scale>
        <p:origin x="1915" y="-1003"/>
      </p:cViewPr>
      <p:guideLst>
        <p:guide pos="4422"/>
        <p:guide pos="68"/>
        <p:guide pos="340"/>
        <p:guide orient="horz" pos="1168"/>
        <p:guide orient="horz" pos="5431"/>
        <p:guide pos="2381"/>
        <p:guide orient="horz" pos="351"/>
        <p:guide orient="horz" pos="737"/>
        <p:guide orient="horz" pos="2982"/>
        <p:guide orient="horz" pos="62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mi Boiocchi" userId="6565e994-371b-4a4d-aed8-b38b0ff0f153" providerId="ADAL" clId="{AFFEC3C2-3B78-46BC-A66F-47C9A0ACCE35}"/>
    <pc:docChg chg="undo custSel delSld modSld modMainMaster">
      <pc:chgData name="Noemi Boiocchi" userId="6565e994-371b-4a4d-aed8-b38b0ff0f153" providerId="ADAL" clId="{AFFEC3C2-3B78-46BC-A66F-47C9A0ACCE35}" dt="2022-10-13T12:14:52.217" v="668" actId="14826"/>
      <pc:docMkLst>
        <pc:docMk/>
      </pc:docMkLst>
      <pc:sldChg chg="del">
        <pc:chgData name="Noemi Boiocchi" userId="6565e994-371b-4a4d-aed8-b38b0ff0f153" providerId="ADAL" clId="{AFFEC3C2-3B78-46BC-A66F-47C9A0ACCE35}" dt="2022-10-13T10:53:26.460" v="493" actId="47"/>
        <pc:sldMkLst>
          <pc:docMk/>
          <pc:sldMk cId="4044322837" sldId="272"/>
        </pc:sldMkLst>
      </pc:sldChg>
      <pc:sldChg chg="addSp delSp modSp mod">
        <pc:chgData name="Noemi Boiocchi" userId="6565e994-371b-4a4d-aed8-b38b0ff0f153" providerId="ADAL" clId="{AFFEC3C2-3B78-46BC-A66F-47C9A0ACCE35}" dt="2022-10-13T12:14:52.217" v="668" actId="14826"/>
        <pc:sldMkLst>
          <pc:docMk/>
          <pc:sldMk cId="4109922768" sldId="273"/>
        </pc:sldMkLst>
        <pc:spChg chg="add del">
          <ac:chgData name="Noemi Boiocchi" userId="6565e994-371b-4a4d-aed8-b38b0ff0f153" providerId="ADAL" clId="{AFFEC3C2-3B78-46BC-A66F-47C9A0ACCE35}" dt="2022-10-13T12:05:37.637" v="648" actId="478"/>
          <ac:spMkLst>
            <pc:docMk/>
            <pc:sldMk cId="4109922768" sldId="273"/>
            <ac:spMk id="2" creationId="{C5F52874-F3AA-4B1F-8406-D34F57AB402F}"/>
          </ac:spMkLst>
        </pc:spChg>
        <pc:spChg chg="add del mod">
          <ac:chgData name="Noemi Boiocchi" userId="6565e994-371b-4a4d-aed8-b38b0ff0f153" providerId="ADAL" clId="{AFFEC3C2-3B78-46BC-A66F-47C9A0ACCE35}" dt="2022-10-13T10:58:56.049" v="559" actId="478"/>
          <ac:spMkLst>
            <pc:docMk/>
            <pc:sldMk cId="4109922768" sldId="273"/>
            <ac:spMk id="2" creationId="{E788736D-DE92-44C0-B251-C310A9E33AF7}"/>
          </ac:spMkLst>
        </pc:spChg>
        <pc:spChg chg="add del mod">
          <ac:chgData name="Noemi Boiocchi" userId="6565e994-371b-4a4d-aed8-b38b0ff0f153" providerId="ADAL" clId="{AFFEC3C2-3B78-46BC-A66F-47C9A0ACCE35}" dt="2022-10-13T12:07:16.130" v="666" actId="478"/>
          <ac:spMkLst>
            <pc:docMk/>
            <pc:sldMk cId="4109922768" sldId="273"/>
            <ac:spMk id="3" creationId="{AD715247-6569-491A-A08B-2C616BB9635C}"/>
          </ac:spMkLst>
        </pc:spChg>
        <pc:spChg chg="mod">
          <ac:chgData name="Noemi Boiocchi" userId="6565e994-371b-4a4d-aed8-b38b0ff0f153" providerId="ADAL" clId="{AFFEC3C2-3B78-46BC-A66F-47C9A0ACCE35}" dt="2022-10-13T12:07:13.390" v="665" actId="14100"/>
          <ac:spMkLst>
            <pc:docMk/>
            <pc:sldMk cId="4109922768" sldId="273"/>
            <ac:spMk id="5" creationId="{7C0C7819-F1C4-472D-9406-92E189E31ACE}"/>
          </ac:spMkLst>
        </pc:spChg>
        <pc:spChg chg="del mod">
          <ac:chgData name="Noemi Boiocchi" userId="6565e994-371b-4a4d-aed8-b38b0ff0f153" providerId="ADAL" clId="{AFFEC3C2-3B78-46BC-A66F-47C9A0ACCE35}" dt="2022-10-13T11:00:10.256" v="597" actId="478"/>
          <ac:spMkLst>
            <pc:docMk/>
            <pc:sldMk cId="4109922768" sldId="273"/>
            <ac:spMk id="6" creationId="{FC9DB86F-783C-4491-9299-AB1244805AA5}"/>
          </ac:spMkLst>
        </pc:spChg>
        <pc:spChg chg="del">
          <ac:chgData name="Noemi Boiocchi" userId="6565e994-371b-4a4d-aed8-b38b0ff0f153" providerId="ADAL" clId="{AFFEC3C2-3B78-46BC-A66F-47C9A0ACCE35}" dt="2022-10-13T11:00:12.490" v="598" actId="478"/>
          <ac:spMkLst>
            <pc:docMk/>
            <pc:sldMk cId="4109922768" sldId="273"/>
            <ac:spMk id="7" creationId="{57B53820-2138-41E4-AB62-C6E391CE2078}"/>
          </ac:spMkLst>
        </pc:spChg>
        <pc:spChg chg="del">
          <ac:chgData name="Noemi Boiocchi" userId="6565e994-371b-4a4d-aed8-b38b0ff0f153" providerId="ADAL" clId="{AFFEC3C2-3B78-46BC-A66F-47C9A0ACCE35}" dt="2022-10-13T10:53:47.010" v="497" actId="478"/>
          <ac:spMkLst>
            <pc:docMk/>
            <pc:sldMk cId="4109922768" sldId="273"/>
            <ac:spMk id="8" creationId="{B5B9E2EA-6DDB-4425-82EA-D2842F315E4A}"/>
          </ac:spMkLst>
        </pc:spChg>
        <pc:spChg chg="del">
          <ac:chgData name="Noemi Boiocchi" userId="6565e994-371b-4a4d-aed8-b38b0ff0f153" providerId="ADAL" clId="{AFFEC3C2-3B78-46BC-A66F-47C9A0ACCE35}" dt="2022-10-13T10:53:48.270" v="498" actId="478"/>
          <ac:spMkLst>
            <pc:docMk/>
            <pc:sldMk cId="4109922768" sldId="273"/>
            <ac:spMk id="9" creationId="{6582B7D9-83A4-40E7-9807-CA9A79FEDC35}"/>
          </ac:spMkLst>
        </pc:spChg>
        <pc:spChg chg="del">
          <ac:chgData name="Noemi Boiocchi" userId="6565e994-371b-4a4d-aed8-b38b0ff0f153" providerId="ADAL" clId="{AFFEC3C2-3B78-46BC-A66F-47C9A0ACCE35}" dt="2022-10-13T10:53:49.260" v="499" actId="478"/>
          <ac:spMkLst>
            <pc:docMk/>
            <pc:sldMk cId="4109922768" sldId="273"/>
            <ac:spMk id="10" creationId="{66987E98-93B2-4457-8617-687C82D70605}"/>
          </ac:spMkLst>
        </pc:spChg>
        <pc:spChg chg="del">
          <ac:chgData name="Noemi Boiocchi" userId="6565e994-371b-4a4d-aed8-b38b0ff0f153" providerId="ADAL" clId="{AFFEC3C2-3B78-46BC-A66F-47C9A0ACCE35}" dt="2022-10-13T10:46:02.977" v="469" actId="478"/>
          <ac:spMkLst>
            <pc:docMk/>
            <pc:sldMk cId="4109922768" sldId="273"/>
            <ac:spMk id="12" creationId="{7C02BBA0-D447-4A49-965E-B88DBAEEA819}"/>
          </ac:spMkLst>
        </pc:spChg>
        <pc:spChg chg="add del mod">
          <ac:chgData name="Noemi Boiocchi" userId="6565e994-371b-4a4d-aed8-b38b0ff0f153" providerId="ADAL" clId="{AFFEC3C2-3B78-46BC-A66F-47C9A0ACCE35}" dt="2022-10-13T12:05:43.005" v="649" actId="1076"/>
          <ac:spMkLst>
            <pc:docMk/>
            <pc:sldMk cId="4109922768" sldId="273"/>
            <ac:spMk id="13" creationId="{EF9B1F24-A382-4B67-91C8-61ADFAF56105}"/>
          </ac:spMkLst>
        </pc:spChg>
        <pc:spChg chg="add del mod">
          <ac:chgData name="Noemi Boiocchi" userId="6565e994-371b-4a4d-aed8-b38b0ff0f153" providerId="ADAL" clId="{AFFEC3C2-3B78-46BC-A66F-47C9A0ACCE35}" dt="2022-10-13T12:06:45.299" v="661" actId="478"/>
          <ac:spMkLst>
            <pc:docMk/>
            <pc:sldMk cId="4109922768" sldId="273"/>
            <ac:spMk id="14" creationId="{CE1C93B5-2A00-4FD9-8756-A5CA67933B0A}"/>
          </ac:spMkLst>
        </pc:spChg>
        <pc:spChg chg="add mod">
          <ac:chgData name="Noemi Boiocchi" userId="6565e994-371b-4a4d-aed8-b38b0ff0f153" providerId="ADAL" clId="{AFFEC3C2-3B78-46BC-A66F-47C9A0ACCE35}" dt="2022-10-13T12:06:36.678" v="660" actId="1076"/>
          <ac:spMkLst>
            <pc:docMk/>
            <pc:sldMk cId="4109922768" sldId="273"/>
            <ac:spMk id="15" creationId="{1C7780A9-DC23-45C2-9139-D4B9F3B5C67C}"/>
          </ac:spMkLst>
        </pc:spChg>
        <pc:spChg chg="add mod">
          <ac:chgData name="Noemi Boiocchi" userId="6565e994-371b-4a4d-aed8-b38b0ff0f153" providerId="ADAL" clId="{AFFEC3C2-3B78-46BC-A66F-47C9A0ACCE35}" dt="2022-10-13T10:57:02.424" v="541" actId="207"/>
          <ac:spMkLst>
            <pc:docMk/>
            <pc:sldMk cId="4109922768" sldId="273"/>
            <ac:spMk id="16" creationId="{E4A4874C-C02A-453B-B7BF-5A92D4E17997}"/>
          </ac:spMkLst>
        </pc:spChg>
        <pc:spChg chg="add mod">
          <ac:chgData name="Noemi Boiocchi" userId="6565e994-371b-4a4d-aed8-b38b0ff0f153" providerId="ADAL" clId="{AFFEC3C2-3B78-46BC-A66F-47C9A0ACCE35}" dt="2022-10-13T10:58:43.065" v="555" actId="1076"/>
          <ac:spMkLst>
            <pc:docMk/>
            <pc:sldMk cId="4109922768" sldId="273"/>
            <ac:spMk id="17" creationId="{BBA44ABA-D10D-455A-A3E2-FE08ECB4F9BC}"/>
          </ac:spMkLst>
        </pc:spChg>
        <pc:spChg chg="add mod">
          <ac:chgData name="Noemi Boiocchi" userId="6565e994-371b-4a4d-aed8-b38b0ff0f153" providerId="ADAL" clId="{AFFEC3C2-3B78-46BC-A66F-47C9A0ACCE35}" dt="2022-10-13T10:57:31.741" v="546" actId="113"/>
          <ac:spMkLst>
            <pc:docMk/>
            <pc:sldMk cId="4109922768" sldId="273"/>
            <ac:spMk id="18" creationId="{D815C622-798C-4126-B6B5-8F9AA4A2E636}"/>
          </ac:spMkLst>
        </pc:spChg>
        <pc:spChg chg="add mod">
          <ac:chgData name="Noemi Boiocchi" userId="6565e994-371b-4a4d-aed8-b38b0ff0f153" providerId="ADAL" clId="{AFFEC3C2-3B78-46BC-A66F-47C9A0ACCE35}" dt="2022-10-13T12:07:21.627" v="667" actId="1076"/>
          <ac:spMkLst>
            <pc:docMk/>
            <pc:sldMk cId="4109922768" sldId="273"/>
            <ac:spMk id="19" creationId="{352ABE57-4FF5-4D6A-BD37-F4A0C6C7CBA4}"/>
          </ac:spMkLst>
        </pc:spChg>
        <pc:spChg chg="add del mod">
          <ac:chgData name="Noemi Boiocchi" userId="6565e994-371b-4a4d-aed8-b38b0ff0f153" providerId="ADAL" clId="{AFFEC3C2-3B78-46BC-A66F-47C9A0ACCE35}" dt="2022-10-13T11:03:04.932" v="615" actId="478"/>
          <ac:spMkLst>
            <pc:docMk/>
            <pc:sldMk cId="4109922768" sldId="273"/>
            <ac:spMk id="21" creationId="{A58815EC-12A8-4D47-A2FD-B344413AA077}"/>
          </ac:spMkLst>
        </pc:spChg>
        <pc:picChg chg="del">
          <ac:chgData name="Noemi Boiocchi" userId="6565e994-371b-4a4d-aed8-b38b0ff0f153" providerId="ADAL" clId="{AFFEC3C2-3B78-46BC-A66F-47C9A0ACCE35}" dt="2022-10-13T11:03:02.950" v="614" actId="478"/>
          <ac:picMkLst>
            <pc:docMk/>
            <pc:sldMk cId="4109922768" sldId="273"/>
            <ac:picMk id="4" creationId="{6B02FF33-D51B-44E2-B457-1A637E0A7517}"/>
          </ac:picMkLst>
        </pc:picChg>
        <pc:picChg chg="mod">
          <ac:chgData name="Noemi Boiocchi" userId="6565e994-371b-4a4d-aed8-b38b0ff0f153" providerId="ADAL" clId="{AFFEC3C2-3B78-46BC-A66F-47C9A0ACCE35}" dt="2022-10-13T12:14:52.217" v="668" actId="14826"/>
          <ac:picMkLst>
            <pc:docMk/>
            <pc:sldMk cId="4109922768" sldId="273"/>
            <ac:picMk id="11" creationId="{534689AD-4C08-4FC2-82E7-69D0D54A62CA}"/>
          </ac:picMkLst>
        </pc:picChg>
        <pc:picChg chg="add del mod">
          <ac:chgData name="Noemi Boiocchi" userId="6565e994-371b-4a4d-aed8-b38b0ff0f153" providerId="ADAL" clId="{AFFEC3C2-3B78-46BC-A66F-47C9A0ACCE35}" dt="2022-10-13T10:52:27.276" v="487" actId="478"/>
          <ac:picMkLst>
            <pc:docMk/>
            <pc:sldMk cId="4109922768" sldId="273"/>
            <ac:picMk id="14" creationId="{28D68223-62D7-4F4F-97AD-3F6844A6DA31}"/>
          </ac:picMkLst>
        </pc:picChg>
        <pc:picChg chg="add mod">
          <ac:chgData name="Noemi Boiocchi" userId="6565e994-371b-4a4d-aed8-b38b0ff0f153" providerId="ADAL" clId="{AFFEC3C2-3B78-46BC-A66F-47C9A0ACCE35}" dt="2022-10-13T11:03:17.298" v="619" actId="1036"/>
          <ac:picMkLst>
            <pc:docMk/>
            <pc:sldMk cId="4109922768" sldId="273"/>
            <ac:picMk id="20" creationId="{A48F7F94-2BC4-432C-9026-C2D43675A5BB}"/>
          </ac:picMkLst>
        </pc:picChg>
        <pc:picChg chg="add del mod ord">
          <ac:chgData name="Noemi Boiocchi" userId="6565e994-371b-4a4d-aed8-b38b0ff0f153" providerId="ADAL" clId="{AFFEC3C2-3B78-46BC-A66F-47C9A0ACCE35}" dt="2022-10-13T12:06:14.096" v="653" actId="1036"/>
          <ac:picMkLst>
            <pc:docMk/>
            <pc:sldMk cId="4109922768" sldId="273"/>
            <ac:picMk id="23" creationId="{AB2FBD49-C877-4220-A612-8879F329AB0E}"/>
          </ac:picMkLst>
        </pc:picChg>
      </pc:sldChg>
      <pc:sldChg chg="del">
        <pc:chgData name="Noemi Boiocchi" userId="6565e994-371b-4a4d-aed8-b38b0ff0f153" providerId="ADAL" clId="{AFFEC3C2-3B78-46BC-A66F-47C9A0ACCE35}" dt="2022-10-13T10:53:34.647" v="494" actId="47"/>
        <pc:sldMkLst>
          <pc:docMk/>
          <pc:sldMk cId="2636585332" sldId="274"/>
        </pc:sldMkLst>
      </pc:sldChg>
      <pc:sldChg chg="addSp modSp del mod">
        <pc:chgData name="Noemi Boiocchi" userId="6565e994-371b-4a4d-aed8-b38b0ff0f153" providerId="ADAL" clId="{AFFEC3C2-3B78-46BC-A66F-47C9A0ACCE35}" dt="2022-10-13T10:59:31.105" v="560" actId="47"/>
        <pc:sldMkLst>
          <pc:docMk/>
          <pc:sldMk cId="3550196108" sldId="275"/>
        </pc:sldMkLst>
        <pc:spChg chg="mod">
          <ac:chgData name="Noemi Boiocchi" userId="6565e994-371b-4a4d-aed8-b38b0ff0f153" providerId="ADAL" clId="{AFFEC3C2-3B78-46BC-A66F-47C9A0ACCE35}" dt="2022-10-13T10:45:54.775" v="468" actId="207"/>
          <ac:spMkLst>
            <pc:docMk/>
            <pc:sldMk cId="3550196108" sldId="275"/>
            <ac:spMk id="6" creationId="{0C24C244-1430-42AB-B9FE-5A63E8FC9AB0}"/>
          </ac:spMkLst>
        </pc:spChg>
        <pc:spChg chg="mod">
          <ac:chgData name="Noemi Boiocchi" userId="6565e994-371b-4a4d-aed8-b38b0ff0f153" providerId="ADAL" clId="{AFFEC3C2-3B78-46BC-A66F-47C9A0ACCE35}" dt="2022-10-13T10:42:57.325" v="345" actId="403"/>
          <ac:spMkLst>
            <pc:docMk/>
            <pc:sldMk cId="3550196108" sldId="275"/>
            <ac:spMk id="7" creationId="{377BE885-3518-4550-9492-10D37B2B2FB0}"/>
          </ac:spMkLst>
        </pc:spChg>
        <pc:spChg chg="mod">
          <ac:chgData name="Noemi Boiocchi" userId="6565e994-371b-4a4d-aed8-b38b0ff0f153" providerId="ADAL" clId="{AFFEC3C2-3B78-46BC-A66F-47C9A0ACCE35}" dt="2022-10-13T10:36:19.457" v="103" actId="207"/>
          <ac:spMkLst>
            <pc:docMk/>
            <pc:sldMk cId="3550196108" sldId="275"/>
            <ac:spMk id="8" creationId="{4BF4BF8F-4641-4B3C-ABD4-C2279AE36A30}"/>
          </ac:spMkLst>
        </pc:spChg>
        <pc:spChg chg="mod">
          <ac:chgData name="Noemi Boiocchi" userId="6565e994-371b-4a4d-aed8-b38b0ff0f153" providerId="ADAL" clId="{AFFEC3C2-3B78-46BC-A66F-47C9A0ACCE35}" dt="2022-10-13T10:37:23.368" v="119" actId="14100"/>
          <ac:spMkLst>
            <pc:docMk/>
            <pc:sldMk cId="3550196108" sldId="275"/>
            <ac:spMk id="9" creationId="{39F6FE7B-31C9-426A-9001-065A8267DC62}"/>
          </ac:spMkLst>
        </pc:spChg>
        <pc:spChg chg="add mod">
          <ac:chgData name="Noemi Boiocchi" userId="6565e994-371b-4a4d-aed8-b38b0ff0f153" providerId="ADAL" clId="{AFFEC3C2-3B78-46BC-A66F-47C9A0ACCE35}" dt="2022-10-13T10:39:53.177" v="130" actId="113"/>
          <ac:spMkLst>
            <pc:docMk/>
            <pc:sldMk cId="3550196108" sldId="275"/>
            <ac:spMk id="13" creationId="{56BA0A47-19EE-4452-889B-1C05BA41D339}"/>
          </ac:spMkLst>
        </pc:spChg>
      </pc:sldChg>
      <pc:sldMasterChg chg="modSldLayout">
        <pc:chgData name="Noemi Boiocchi" userId="6565e994-371b-4a4d-aed8-b38b0ff0f153" providerId="ADAL" clId="{AFFEC3C2-3B78-46BC-A66F-47C9A0ACCE35}" dt="2022-10-13T12:05:59.251" v="650" actId="1076"/>
        <pc:sldMasterMkLst>
          <pc:docMk/>
          <pc:sldMasterMk cId="2486335919" sldId="2147483648"/>
        </pc:sldMasterMkLst>
        <pc:sldLayoutChg chg="addSp delSp modSp mod">
          <pc:chgData name="Noemi Boiocchi" userId="6565e994-371b-4a4d-aed8-b38b0ff0f153" providerId="ADAL" clId="{AFFEC3C2-3B78-46BC-A66F-47C9A0ACCE35}" dt="2022-10-13T12:05:59.251" v="650" actId="1076"/>
          <pc:sldLayoutMkLst>
            <pc:docMk/>
            <pc:sldMasterMk cId="2486335919" sldId="2147483648"/>
            <pc:sldLayoutMk cId="3513891793" sldId="2147483710"/>
          </pc:sldLayoutMkLst>
          <pc:picChg chg="del">
            <ac:chgData name="Noemi Boiocchi" userId="6565e994-371b-4a4d-aed8-b38b0ff0f153" providerId="ADAL" clId="{AFFEC3C2-3B78-46BC-A66F-47C9A0ACCE35}" dt="2022-10-13T10:52:34.888" v="488" actId="478"/>
            <ac:picMkLst>
              <pc:docMk/>
              <pc:sldMasterMk cId="2486335919" sldId="2147483648"/>
              <pc:sldLayoutMk cId="3513891793" sldId="2147483710"/>
              <ac:picMk id="8" creationId="{8CC03EDA-FF77-4AAE-8D95-FF8D107993F4}"/>
            </ac:picMkLst>
          </pc:picChg>
          <pc:picChg chg="del">
            <ac:chgData name="Noemi Boiocchi" userId="6565e994-371b-4a4d-aed8-b38b0ff0f153" providerId="ADAL" clId="{AFFEC3C2-3B78-46BC-A66F-47C9A0ACCE35}" dt="2022-10-13T11:48:28.193" v="631" actId="478"/>
            <ac:picMkLst>
              <pc:docMk/>
              <pc:sldMasterMk cId="2486335919" sldId="2147483648"/>
              <pc:sldLayoutMk cId="3513891793" sldId="2147483710"/>
              <ac:picMk id="11" creationId="{85ADE4C4-38B6-452D-8EFE-B4B72EAE4A9F}"/>
            </ac:picMkLst>
          </pc:picChg>
          <pc:picChg chg="add mod ord">
            <ac:chgData name="Noemi Boiocchi" userId="6565e994-371b-4a4d-aed8-b38b0ff0f153" providerId="ADAL" clId="{AFFEC3C2-3B78-46BC-A66F-47C9A0ACCE35}" dt="2022-10-13T12:05:59.251" v="650" actId="1076"/>
            <ac:picMkLst>
              <pc:docMk/>
              <pc:sldMasterMk cId="2486335919" sldId="2147483648"/>
              <pc:sldLayoutMk cId="3513891793" sldId="2147483710"/>
              <ac:picMk id="12" creationId="{BE55A38F-B381-4D9C-A10B-805787CF336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361DC-5D94-7C4C-B1C1-E10F411B0F9E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3AF96-B103-3E48-8CF6-7490481BA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30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3AF96-B103-3E48-8CF6-7490481BABB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90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 Profess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lampada, luce&#10;&#10;Descrizione generata automaticamente">
            <a:extLst>
              <a:ext uri="{FF2B5EF4-FFF2-40B4-BE49-F238E27FC236}">
                <a16:creationId xmlns:a16="http://schemas.microsoft.com/office/drawing/2014/main" id="{BE55A38F-B381-4D9C-A10B-805787CF33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39" t="63101" r="16446" b="12682"/>
          <a:stretch/>
        </p:blipFill>
        <p:spPr>
          <a:xfrm rot="8320494">
            <a:off x="-1212116" y="2111527"/>
            <a:ext cx="8260133" cy="277486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-1133951" y="6217092"/>
            <a:ext cx="65" cy="1526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sz="992" dirty="0" err="1">
              <a:solidFill>
                <a:srgbClr val="51515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-1406939" y="6553686"/>
            <a:ext cx="65" cy="1526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sz="992" dirty="0" err="1">
              <a:solidFill>
                <a:srgbClr val="51515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623642" y="7701745"/>
            <a:ext cx="65" cy="1780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sz="1157" dirty="0" err="1">
              <a:solidFill>
                <a:srgbClr val="515151"/>
              </a:solidFill>
              <a:latin typeface="Arial"/>
              <a:cs typeface="Arial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B845594-1254-4C3D-B9CC-900FCD92B6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4712018" y="-1639011"/>
            <a:ext cx="936008" cy="4212036"/>
          </a:xfrm>
          <a:prstGeom prst="rect">
            <a:avLst/>
          </a:prstGeom>
        </p:spPr>
      </p:pic>
      <p:sp>
        <p:nvSpPr>
          <p:cNvPr id="15" name="Segnaposto immagine 2">
            <a:extLst>
              <a:ext uri="{FF2B5EF4-FFF2-40B4-BE49-F238E27FC236}">
                <a16:creationId xmlns:a16="http://schemas.microsoft.com/office/drawing/2014/main" id="{7E106168-F4E8-4343-8174-21DE6A326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5815" y="547688"/>
            <a:ext cx="1673225" cy="63658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893A4E6-1380-41D8-837B-E5D6110940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7137" y="352060"/>
            <a:ext cx="2134784" cy="10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9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act Profess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D8427776-769B-473E-9AB2-DE2583F5944C}"/>
              </a:ext>
            </a:extLst>
          </p:cNvPr>
          <p:cNvSpPr/>
          <p:nvPr userDrawn="1"/>
        </p:nvSpPr>
        <p:spPr>
          <a:xfrm>
            <a:off x="4989579" y="1519140"/>
            <a:ext cx="1068285" cy="191294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rtlCol="0" anchor="ctr"/>
          <a:lstStyle/>
          <a:p>
            <a:pPr algn="ctr"/>
            <a:endParaRPr lang="it-IT" sz="1200" cap="all" dirty="0" err="1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  <a:sym typeface="Futura PT Bold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-1133951" y="6217092"/>
            <a:ext cx="65" cy="1526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sz="992" dirty="0" err="1">
              <a:solidFill>
                <a:srgbClr val="51515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-1406939" y="6553686"/>
            <a:ext cx="65" cy="1526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sz="992" dirty="0" err="1">
              <a:solidFill>
                <a:srgbClr val="51515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623642" y="7701745"/>
            <a:ext cx="65" cy="1780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sz="1157" dirty="0" err="1">
              <a:solidFill>
                <a:srgbClr val="515151"/>
              </a:solidFill>
              <a:latin typeface="Arial"/>
              <a:cs typeface="Arial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DD185AD-BDB8-4ED9-89EE-A6083E4AB8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137" y="352060"/>
            <a:ext cx="2134784" cy="1020531"/>
          </a:xfrm>
          <a:prstGeom prst="rect">
            <a:avLst/>
          </a:prstGeom>
        </p:spPr>
      </p:pic>
      <p:sp>
        <p:nvSpPr>
          <p:cNvPr id="14" name="Segnaposto immagine 2">
            <a:extLst>
              <a:ext uri="{FF2B5EF4-FFF2-40B4-BE49-F238E27FC236}">
                <a16:creationId xmlns:a16="http://schemas.microsoft.com/office/drawing/2014/main" id="{642738D8-F2EF-48A3-8A41-974BFD2162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71018" y="547688"/>
            <a:ext cx="1673225" cy="636587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880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77984" y="287844"/>
            <a:ext cx="6803708" cy="17819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it-IT" dirty="0"/>
              <a:t>Click to </a:t>
            </a:r>
            <a:r>
              <a:rPr lang="it-IT" dirty="0" err="1"/>
              <a:t>modify</a:t>
            </a:r>
            <a:r>
              <a:rPr lang="it-IT" dirty="0"/>
              <a:t> the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77984" y="2494758"/>
            <a:ext cx="6803708" cy="70561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content</a:t>
            </a:r>
            <a:r>
              <a:rPr lang="it-IT" dirty="0"/>
              <a:t>.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Level</a:t>
            </a:r>
          </a:p>
          <a:p>
            <a:pPr lvl="5"/>
            <a:r>
              <a:rPr lang="it-IT" dirty="0"/>
              <a:t>Sixth Level</a:t>
            </a:r>
          </a:p>
          <a:p>
            <a:pPr lvl="6"/>
            <a:r>
              <a:rPr lang="it-IT" dirty="0" err="1"/>
              <a:t>Seventh</a:t>
            </a:r>
            <a:r>
              <a:rPr lang="it-IT" dirty="0"/>
              <a:t> Level</a:t>
            </a:r>
          </a:p>
          <a:p>
            <a:pPr lvl="7"/>
            <a:r>
              <a:rPr lang="it-IT" dirty="0" err="1"/>
              <a:t>Eight</a:t>
            </a:r>
            <a:r>
              <a:rPr lang="it-IT" dirty="0"/>
              <a:t> Level</a:t>
            </a:r>
          </a:p>
          <a:p>
            <a:pPr lvl="8"/>
            <a:r>
              <a:rPr lang="it-IT" dirty="0"/>
              <a:t>Ninth Level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720405" y="9854656"/>
            <a:ext cx="5429066" cy="4251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96" b="0" i="0" cap="none">
                <a:solidFill>
                  <a:schemeClr val="accent6"/>
                </a:solidFill>
                <a:latin typeface="Arial Black"/>
                <a:cs typeface="Arial Black"/>
              </a:defRPr>
            </a:lvl1pPr>
          </a:lstStyle>
          <a:p>
            <a:r>
              <a:rPr lang="it-IT" dirty="0"/>
              <a:t>Presentation </a:t>
            </a:r>
            <a:r>
              <a:rPr lang="it-IT" dirty="0" err="1"/>
              <a:t>footer</a:t>
            </a:r>
            <a:endParaRPr lang="it-IT" dirty="0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368446" y="9853811"/>
            <a:ext cx="269988" cy="4260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79" cap="small">
                <a:solidFill>
                  <a:schemeClr val="accent6"/>
                </a:solidFill>
                <a:latin typeface="Arial Black"/>
                <a:cs typeface="Arial Black"/>
              </a:defRPr>
            </a:lvl1pPr>
          </a:lstStyle>
          <a:p>
            <a:fld id="{CF00C8BB-03BB-B54C-8285-EEA59A85D48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6335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hf hdr="0" dt="0"/>
  <p:txStyles>
    <p:titleStyle>
      <a:lvl1pPr algn="l" defTabSz="755934" rtl="0" eaLnBrk="1" latinLnBrk="0" hangingPunct="1">
        <a:lnSpc>
          <a:spcPct val="80000"/>
        </a:lnSpc>
        <a:spcBef>
          <a:spcPct val="0"/>
        </a:spcBef>
        <a:buNone/>
        <a:defRPr sz="1984" b="0" i="0" kern="1200" cap="none">
          <a:solidFill>
            <a:srgbClr val="00B1CA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755934" rtl="0" eaLnBrk="1" latinLnBrk="0" hangingPunct="1">
        <a:lnSpc>
          <a:spcPct val="100000"/>
        </a:lnSpc>
        <a:spcBef>
          <a:spcPts val="0"/>
        </a:spcBef>
        <a:spcAft>
          <a:spcPts val="496"/>
        </a:spcAft>
        <a:buFont typeface="Arial" panose="020B0604020202020204" pitchFamily="34" charset="0"/>
        <a:buNone/>
        <a:defRPr sz="827" b="0" i="0" kern="1200" cap="none">
          <a:solidFill>
            <a:schemeClr val="tx2"/>
          </a:solidFill>
          <a:latin typeface="+mn-lt"/>
          <a:ea typeface="+mn-ea"/>
          <a:cs typeface="Futura PT Book"/>
        </a:defRPr>
      </a:lvl1pPr>
      <a:lvl2pPr marL="0" indent="0" algn="l" defTabSz="755934" rtl="0" eaLnBrk="1" latinLnBrk="0" hangingPunct="1">
        <a:lnSpc>
          <a:spcPct val="100000"/>
        </a:lnSpc>
        <a:spcBef>
          <a:spcPts val="0"/>
        </a:spcBef>
        <a:spcAft>
          <a:spcPts val="992"/>
        </a:spcAft>
        <a:buFont typeface="Arial" panose="020B0604020202020204" pitchFamily="34" charset="0"/>
        <a:buNone/>
        <a:defRPr sz="827" b="0" i="0" kern="1200" cap="none">
          <a:solidFill>
            <a:schemeClr val="tx1"/>
          </a:solidFill>
          <a:latin typeface="Arial Black"/>
          <a:ea typeface="+mn-ea"/>
          <a:cs typeface="Arial Black"/>
        </a:defRPr>
      </a:lvl2pPr>
      <a:lvl3pPr marL="0" indent="0" algn="l" defTabSz="755934" rtl="0" eaLnBrk="1" latinLnBrk="0" hangingPunct="1">
        <a:lnSpc>
          <a:spcPct val="100000"/>
        </a:lnSpc>
        <a:spcBef>
          <a:spcPts val="0"/>
        </a:spcBef>
        <a:spcAft>
          <a:spcPts val="496"/>
        </a:spcAft>
        <a:buClr>
          <a:schemeClr val="bg2"/>
        </a:buClr>
        <a:buFont typeface="Wingdings" charset="2"/>
        <a:buNone/>
        <a:defRPr sz="827" b="1" i="0" kern="1200">
          <a:solidFill>
            <a:schemeClr val="bg2"/>
          </a:solidFill>
          <a:latin typeface="+mn-lt"/>
          <a:ea typeface="+mn-ea"/>
          <a:cs typeface="Futura PT Bold"/>
        </a:defRPr>
      </a:lvl3pPr>
      <a:lvl4pPr marL="148806" indent="-148806" algn="l" defTabSz="755934" rtl="0" eaLnBrk="1" latinLnBrk="0" hangingPunct="1">
        <a:lnSpc>
          <a:spcPct val="100000"/>
        </a:lnSpc>
        <a:spcBef>
          <a:spcPts val="0"/>
        </a:spcBef>
        <a:spcAft>
          <a:spcPts val="496"/>
        </a:spcAft>
        <a:buClr>
          <a:schemeClr val="bg2"/>
        </a:buClr>
        <a:buFont typeface="Wingdings" charset="2"/>
        <a:buChar char="§"/>
        <a:defRPr sz="827" b="0" i="0" kern="1200">
          <a:solidFill>
            <a:schemeClr val="tx2"/>
          </a:solidFill>
          <a:latin typeface="+mn-lt"/>
          <a:ea typeface="+mn-ea"/>
          <a:cs typeface="Futura PT Book"/>
        </a:defRPr>
      </a:lvl4pPr>
      <a:lvl5pPr marL="297612" indent="-148806" algn="l" defTabSz="755934" rtl="0" eaLnBrk="1" latinLnBrk="0" hangingPunct="1">
        <a:lnSpc>
          <a:spcPct val="100000"/>
        </a:lnSpc>
        <a:spcBef>
          <a:spcPts val="0"/>
        </a:spcBef>
        <a:spcAft>
          <a:spcPts val="496"/>
        </a:spcAft>
        <a:buFont typeface="Wingdings" charset="2"/>
        <a:buChar char="§"/>
        <a:defRPr sz="827" b="0" i="0" kern="1200">
          <a:solidFill>
            <a:srgbClr val="515151"/>
          </a:solidFill>
          <a:latin typeface="+mn-lt"/>
          <a:ea typeface="+mn-ea"/>
          <a:cs typeface="Futura PT Book"/>
        </a:defRPr>
      </a:lvl5pPr>
      <a:lvl6pPr marL="148806" marR="0" indent="-148806" algn="l" defTabSz="755934" rtl="0" eaLnBrk="1" fontAlgn="auto" latinLnBrk="0" hangingPunct="1">
        <a:lnSpc>
          <a:spcPct val="100000"/>
        </a:lnSpc>
        <a:spcBef>
          <a:spcPts val="0"/>
        </a:spcBef>
        <a:spcAft>
          <a:spcPts val="496"/>
        </a:spcAft>
        <a:buClr>
          <a:schemeClr val="bg2"/>
        </a:buClr>
        <a:buSzPct val="100000"/>
        <a:buFont typeface="+mj-lt"/>
        <a:buAutoNum type="arabicPeriod"/>
        <a:tabLst/>
        <a:defRPr sz="827" b="0" i="0" kern="1200" baseline="0">
          <a:solidFill>
            <a:schemeClr val="tx2"/>
          </a:solidFill>
          <a:latin typeface="+mn-lt"/>
          <a:ea typeface="+mn-ea"/>
          <a:cs typeface="Futura PT Book"/>
        </a:defRPr>
      </a:lvl6pPr>
      <a:lvl7pPr marL="297612" indent="-148806" algn="l" defTabSz="755934" rtl="0" eaLnBrk="1" latinLnBrk="0" hangingPunct="1">
        <a:lnSpc>
          <a:spcPct val="100000"/>
        </a:lnSpc>
        <a:spcBef>
          <a:spcPts val="0"/>
        </a:spcBef>
        <a:spcAft>
          <a:spcPts val="496"/>
        </a:spcAft>
        <a:buFont typeface="+mj-lt"/>
        <a:buAutoNum type="arabicPeriod"/>
        <a:defRPr sz="827" b="0" i="0" kern="1200" baseline="0">
          <a:solidFill>
            <a:srgbClr val="515151"/>
          </a:solidFill>
          <a:latin typeface="+mn-lt"/>
          <a:ea typeface="+mn-ea"/>
          <a:cs typeface="Futura PT Book"/>
        </a:defRPr>
      </a:lvl7pPr>
      <a:lvl8pPr marL="148806" indent="-148806" algn="l" defTabSz="755934" rtl="0" eaLnBrk="1" latinLnBrk="0" hangingPunct="1">
        <a:lnSpc>
          <a:spcPct val="100000"/>
        </a:lnSpc>
        <a:spcBef>
          <a:spcPts val="0"/>
        </a:spcBef>
        <a:spcAft>
          <a:spcPts val="496"/>
        </a:spcAft>
        <a:buClr>
          <a:schemeClr val="bg2"/>
        </a:buClr>
        <a:buFont typeface="+mj-lt"/>
        <a:buAutoNum type="alphaLcPeriod"/>
        <a:defRPr sz="827" b="0" i="0" kern="1200">
          <a:solidFill>
            <a:srgbClr val="515151"/>
          </a:solidFill>
          <a:latin typeface="+mn-lt"/>
          <a:ea typeface="+mn-ea"/>
          <a:cs typeface="Futura PT Book"/>
        </a:defRPr>
      </a:lvl8pPr>
      <a:lvl9pPr marL="297612" indent="-148806" algn="l" defTabSz="755934" rtl="0" eaLnBrk="1" latinLnBrk="0" hangingPunct="1">
        <a:lnSpc>
          <a:spcPct val="100000"/>
        </a:lnSpc>
        <a:spcBef>
          <a:spcPts val="0"/>
        </a:spcBef>
        <a:spcAft>
          <a:spcPts val="496"/>
        </a:spcAft>
        <a:buFont typeface="+mj-lt"/>
        <a:buAutoNum type="alphaLcPeriod"/>
        <a:defRPr sz="827" b="0" i="0" kern="1200">
          <a:solidFill>
            <a:srgbClr val="515151"/>
          </a:solidFill>
          <a:latin typeface="+mn-lt"/>
          <a:ea typeface="+mn-ea"/>
          <a:cs typeface="Futura PT Book"/>
        </a:defRPr>
      </a:lvl9pPr>
    </p:bodyStyle>
    <p:otherStyle>
      <a:defPPr>
        <a:defRPr lang="it-IT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EF70FF22-6FA3-617A-8289-7223133A40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" t="6983" r="8" b="6500"/>
          <a:stretch/>
        </p:blipFill>
        <p:spPr>
          <a:xfrm>
            <a:off x="0" y="1592760"/>
            <a:ext cx="7559055" cy="3293683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E03986-DC6D-43DE-BF1C-F9D5E8C2714E}"/>
              </a:ext>
            </a:extLst>
          </p:cNvPr>
          <p:cNvSpPr txBox="1">
            <a:spLocks/>
          </p:cNvSpPr>
          <p:nvPr/>
        </p:nvSpPr>
        <p:spPr>
          <a:xfrm>
            <a:off x="479897" y="9922030"/>
            <a:ext cx="6554651" cy="73576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it-IT"/>
            </a:defPPr>
            <a:lvl1pPr marL="0" algn="l" defTabSz="914353" rtl="0" eaLnBrk="1" latinLnBrk="0" hangingPunct="1">
              <a:spcAft>
                <a:spcPts val="200"/>
              </a:spcAft>
              <a:defRPr sz="800" b="0" i="0" kern="1200" cap="none" spc="-3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6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6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2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36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2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750" spc="-40" baseline="0" dirty="0"/>
              <a:t>Gi Group S.p.A. è autorizzata ad operare dal Ministero del Lavoro (Aut. Min. 26/11/2004 PROT. 1101 - SG). L’offerta si intende rivolta a candidati ambosessi, nel rispetto del </a:t>
            </a:r>
            <a:r>
              <a:rPr lang="it-IT" sz="750" spc="-40" baseline="0" dirty="0" err="1"/>
              <a:t>D.Lgs.</a:t>
            </a:r>
            <a:r>
              <a:rPr lang="it-IT" sz="750" spc="-40" baseline="0" dirty="0"/>
              <a:t> n. 198/2006 e </a:t>
            </a:r>
            <a:r>
              <a:rPr lang="it-IT" sz="750" spc="-40" baseline="0" dirty="0" err="1"/>
              <a:t>ss.mm.ii</a:t>
            </a:r>
            <a:r>
              <a:rPr lang="it-IT" sz="750" spc="-40" baseline="0" dirty="0"/>
              <a:t>. e dei Decreti Legislativi n. 215 e n. 216 del 2003 sulle parità di trattamento. I candidati sono invitati a leggere l’informativa privacy ai sensi degli artt. 13 e 14 del Reg. EU 679/2016 al seguente indirizzo www.gigroup.it/privacy-candidati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ED32EA2-08D6-4453-904D-A1AE1FE4C3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48007" y="8724270"/>
            <a:ext cx="1144084" cy="1144084"/>
          </a:xfrm>
          <a:prstGeom prst="rect">
            <a:avLst/>
          </a:prstGeom>
          <a:ln w="38100">
            <a:solidFill>
              <a:srgbClr val="FDC408"/>
            </a:solidFill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A92C06B-02FD-7FCC-3D93-7A3FD15231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14065" y="1392828"/>
            <a:ext cx="3595864" cy="3452489"/>
          </a:xfrm>
          <a:prstGeom prst="rect">
            <a:avLst/>
          </a:prstGeom>
        </p:spPr>
      </p:pic>
      <p:sp>
        <p:nvSpPr>
          <p:cNvPr id="3" name="Segnaposto testo 13">
            <a:extLst>
              <a:ext uri="{FF2B5EF4-FFF2-40B4-BE49-F238E27FC236}">
                <a16:creationId xmlns:a16="http://schemas.microsoft.com/office/drawing/2014/main" id="{473D41AD-064D-4922-B9C8-8EC64B5F007F}"/>
              </a:ext>
            </a:extLst>
          </p:cNvPr>
          <p:cNvSpPr txBox="1">
            <a:spLocks/>
          </p:cNvSpPr>
          <p:nvPr/>
        </p:nvSpPr>
        <p:spPr>
          <a:xfrm>
            <a:off x="447610" y="2105425"/>
            <a:ext cx="4869107" cy="2475719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ts val="12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5100" b="1" i="0" kern="1200" cap="none">
                <a:solidFill>
                  <a:srgbClr val="7030A0"/>
                </a:solidFill>
                <a:latin typeface="Futura PT Bold" panose="020B0502020204020303" pitchFamily="34" charset="77"/>
                <a:ea typeface="+mn-ea"/>
                <a:cs typeface="FuturaPT-Book" panose="020B0502020204020303" pitchFamily="34" charset="77"/>
              </a:defRPr>
            </a:lvl1pPr>
            <a:lvl2pPr marL="0" indent="0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3500" b="0" i="0" kern="1200" cap="none">
                <a:solidFill>
                  <a:schemeClr val="tx2"/>
                </a:solidFill>
                <a:latin typeface="FuturaPT-Book" panose="020B0502020204020303" pitchFamily="34" charset="77"/>
                <a:ea typeface="+mn-ea"/>
                <a:cs typeface="Arial Black"/>
              </a:defRPr>
            </a:lvl2pPr>
            <a:lvl3pPr marL="0" indent="0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Font typeface="Wingdings" charset="2"/>
              <a:buNone/>
              <a:defRPr sz="3500" b="0" i="0" kern="1200">
                <a:solidFill>
                  <a:schemeClr val="tx2"/>
                </a:solidFill>
                <a:latin typeface="FuturaPT-Book" panose="020B0502020204020303" pitchFamily="34" charset="77"/>
                <a:ea typeface="+mn-ea"/>
                <a:cs typeface="Futura PT Bold"/>
              </a:defRPr>
            </a:lvl3pPr>
            <a:lvl4pPr marL="270000" indent="-270000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Font typeface="Wingdings" charset="2"/>
              <a:buChar char="§"/>
              <a:defRPr sz="3500" b="0" i="0" kern="1200">
                <a:solidFill>
                  <a:schemeClr val="tx2"/>
                </a:solidFill>
                <a:latin typeface="FuturaPT-Book" panose="020B0502020204020303" pitchFamily="34" charset="77"/>
                <a:ea typeface="+mn-ea"/>
                <a:cs typeface="FuturaPT-Book"/>
              </a:defRPr>
            </a:lvl4pPr>
            <a:lvl5pPr marL="540000" indent="-270000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Wingdings" charset="2"/>
              <a:buChar char="§"/>
              <a:defRPr sz="3500" b="0" i="0" kern="1200">
                <a:solidFill>
                  <a:schemeClr val="tx2"/>
                </a:solidFill>
                <a:latin typeface="FuturaPT-Book" panose="020B0502020204020303" pitchFamily="34" charset="77"/>
                <a:ea typeface="+mn-ea"/>
                <a:cs typeface="FuturaPT-Book"/>
              </a:defRPr>
            </a:lvl5pPr>
            <a:lvl6pPr marL="270000" marR="0" indent="-27000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+mj-lt"/>
              <a:buAutoNum type="arabicPeriod"/>
              <a:tabLst/>
              <a:defRPr sz="3500" b="0" i="0" kern="1200" baseline="0">
                <a:solidFill>
                  <a:schemeClr val="tx2"/>
                </a:solidFill>
                <a:latin typeface="FuturaPT-Book" panose="020B0502020204020303" pitchFamily="34" charset="77"/>
                <a:ea typeface="+mn-ea"/>
                <a:cs typeface="FuturaPT-Book"/>
              </a:defRPr>
            </a:lvl6pPr>
            <a:lvl7pPr marL="540000" indent="-270000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defRPr sz="3500" b="0" i="0" kern="1200" baseline="0">
                <a:solidFill>
                  <a:schemeClr val="tx2"/>
                </a:solidFill>
                <a:latin typeface="FuturaPT-Book" panose="020B0502020204020303" pitchFamily="34" charset="77"/>
                <a:ea typeface="+mn-ea"/>
                <a:cs typeface="FuturaPT-Book"/>
              </a:defRPr>
            </a:lvl7pPr>
            <a:lvl8pPr marL="270000" indent="-270000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Font typeface="+mj-lt"/>
              <a:buAutoNum type="alphaLcPeriod"/>
              <a:defRPr sz="3500" b="0" i="0" kern="1200">
                <a:solidFill>
                  <a:schemeClr val="tx2"/>
                </a:solidFill>
                <a:latin typeface="FuturaPT-Book" panose="020B0502020204020303" pitchFamily="34" charset="77"/>
                <a:ea typeface="+mn-ea"/>
                <a:cs typeface="FuturaPT-Book"/>
              </a:defRPr>
            </a:lvl8pPr>
            <a:lvl9pPr marL="540000" indent="-270000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lphaLcPeriod"/>
              <a:defRPr sz="3500" b="0" i="0" kern="1200">
                <a:solidFill>
                  <a:schemeClr val="tx2"/>
                </a:solidFill>
                <a:latin typeface="FuturaPT-Book" panose="020B0502020204020303" pitchFamily="34" charset="77"/>
                <a:ea typeface="+mn-ea"/>
                <a:cs typeface="FuturaPT-Book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662483"/>
                </a:solidFill>
                <a:latin typeface="+mn-lt"/>
                <a:ea typeface="Zilla Slab Medium" pitchFamily="2" charset="0"/>
              </a:rPr>
              <a:t>SCOPRI LA NOSTRA</a:t>
            </a:r>
            <a:endParaRPr lang="it-IT" sz="2000" dirty="0">
              <a:solidFill>
                <a:srgbClr val="00B1CA"/>
              </a:solidFill>
              <a:latin typeface="+mn-lt"/>
              <a:ea typeface="Zilla Slab Medium" pitchFamily="2" charset="0"/>
            </a:endParaRPr>
          </a:p>
          <a:p>
            <a:pPr>
              <a:lnSpc>
                <a:spcPct val="100000"/>
              </a:lnSpc>
            </a:pPr>
            <a:r>
              <a:rPr lang="it-IT" sz="2800" b="0" dirty="0">
                <a:solidFill>
                  <a:schemeClr val="tx1"/>
                </a:solidFill>
                <a:latin typeface="Arial Black" panose="020B0A04020102020204" pitchFamily="34" charset="0"/>
              </a:rPr>
              <a:t>ACADEMY</a:t>
            </a:r>
            <a:br>
              <a:rPr lang="it-IT" sz="2800" b="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sz="2800" b="0" dirty="0">
                <a:solidFill>
                  <a:schemeClr val="tx1"/>
                </a:solidFill>
                <a:latin typeface="Arial Black" panose="020B0A04020102020204" pitchFamily="34" charset="0"/>
              </a:rPr>
              <a:t>SETTORE</a:t>
            </a:r>
            <a:br>
              <a:rPr lang="it-IT" sz="2800" b="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sz="2800" b="0" dirty="0">
                <a:solidFill>
                  <a:schemeClr val="tx1"/>
                </a:solidFill>
                <a:latin typeface="Arial Black" panose="020B0A04020102020204" pitchFamily="34" charset="0"/>
              </a:rPr>
              <a:t>ORAFO</a:t>
            </a:r>
          </a:p>
          <a:p>
            <a:pPr>
              <a:lnSpc>
                <a:spcPct val="100000"/>
              </a:lnSpc>
            </a:pPr>
            <a:r>
              <a:rPr lang="it-IT" sz="2400" b="0" dirty="0">
                <a:solidFill>
                  <a:srgbClr val="00B1CA"/>
                </a:solidFill>
                <a:latin typeface="Arial Black" panose="020B0A04020102020204" pitchFamily="34" charset="0"/>
              </a:rPr>
              <a:t>  </a:t>
            </a: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311DF70A-097A-5399-8FBD-B0ED8E4D2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6641" y="501224"/>
            <a:ext cx="1197424" cy="73260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57645FD-C153-2292-4D4B-A94135F42C3D}"/>
              </a:ext>
            </a:extLst>
          </p:cNvPr>
          <p:cNvSpPr/>
          <p:nvPr/>
        </p:nvSpPr>
        <p:spPr>
          <a:xfrm>
            <a:off x="471400" y="8738979"/>
            <a:ext cx="4626113" cy="1141925"/>
          </a:xfrm>
          <a:prstGeom prst="rect">
            <a:avLst/>
          </a:prstGeom>
          <a:noFill/>
          <a:ln w="12700">
            <a:miter lim="400000"/>
          </a:ln>
        </p:spPr>
        <p:txBody>
          <a:bodyPr lIns="65023" tIns="65023" rIns="65023" bIns="65023" rtlCol="0" anchor="ctr"/>
          <a:lstStyle/>
          <a:p>
            <a:r>
              <a:rPr lang="it-IT" sz="1500" dirty="0">
                <a:solidFill>
                  <a:srgbClr val="662483"/>
                </a:solidFill>
                <a:effectLst/>
                <a:latin typeface="Arial Black" panose="020B0A04020102020204" pitchFamily="34" charset="0"/>
                <a:ea typeface="Zilla Slab SemiBold" pitchFamily="2" charset="0"/>
              </a:rPr>
              <a:t>Scansiona il </a:t>
            </a:r>
            <a:r>
              <a:rPr lang="it-IT" sz="1500" dirty="0">
                <a:solidFill>
                  <a:schemeClr val="bg2"/>
                </a:solidFill>
                <a:effectLst/>
                <a:latin typeface="Arial Black" panose="020B0A04020102020204" pitchFamily="34" charset="0"/>
                <a:ea typeface="Zilla Slab SemiBold" pitchFamily="2" charset="0"/>
              </a:rPr>
              <a:t>QR Code </a:t>
            </a:r>
          </a:p>
          <a:p>
            <a:r>
              <a:rPr lang="it-IT" sz="1500" dirty="0">
                <a:solidFill>
                  <a:srgbClr val="662483"/>
                </a:solidFill>
                <a:effectLst/>
                <a:latin typeface="Arial Black" panose="020B0A04020102020204" pitchFamily="34" charset="0"/>
                <a:ea typeface="Zilla Slab SemiBold" pitchFamily="2" charset="0"/>
              </a:rPr>
              <a:t>per scoprire di più</a:t>
            </a:r>
          </a:p>
          <a:p>
            <a:r>
              <a:rPr lang="it-IT" sz="1500" dirty="0">
                <a:solidFill>
                  <a:srgbClr val="662483"/>
                </a:solidFill>
                <a:latin typeface="Arial Black" panose="020B0A04020102020204" pitchFamily="34" charset="0"/>
                <a:ea typeface="Zilla Slab SemiBold" pitchFamily="2" charset="0"/>
              </a:rPr>
              <a:t>e candidarti!</a:t>
            </a:r>
          </a:p>
          <a:p>
            <a:endParaRPr lang="it-IT" sz="1500" dirty="0">
              <a:solidFill>
                <a:srgbClr val="662483"/>
              </a:solidFill>
              <a:effectLst/>
              <a:latin typeface="Arial Black" panose="020B0A04020102020204" pitchFamily="34" charset="0"/>
              <a:ea typeface="Zilla Slab SemiBold" pitchFamily="2" charset="0"/>
            </a:endParaRPr>
          </a:p>
          <a:p>
            <a:r>
              <a:rPr lang="it-IT" sz="1500" dirty="0">
                <a:solidFill>
                  <a:schemeClr val="bg2"/>
                </a:solidFill>
                <a:latin typeface="Arial Black" panose="020B0A04020102020204" pitchFamily="34" charset="0"/>
                <a:ea typeface="Zilla Slab SemiBold" pitchFamily="2" charset="0"/>
              </a:rPr>
              <a:t>Ti aspettiamo!</a:t>
            </a:r>
            <a:endParaRPr lang="it-IT" sz="1500" dirty="0">
              <a:solidFill>
                <a:schemeClr val="bg2"/>
              </a:solidFill>
              <a:effectLst/>
              <a:latin typeface="Arial Black" panose="020B0A04020102020204" pitchFamily="34" charset="0"/>
              <a:ea typeface="Zilla Slab SemiBold" pitchFamily="2" charset="0"/>
            </a:endParaRPr>
          </a:p>
        </p:txBody>
      </p:sp>
      <p:sp>
        <p:nvSpPr>
          <p:cNvPr id="7" name="Segnaposto contenuto 4">
            <a:extLst>
              <a:ext uri="{FF2B5EF4-FFF2-40B4-BE49-F238E27FC236}">
                <a16:creationId xmlns:a16="http://schemas.microsoft.com/office/drawing/2014/main" id="{7AB57E4E-E0A9-6248-B595-3EA703C584DF}"/>
              </a:ext>
            </a:extLst>
          </p:cNvPr>
          <p:cNvSpPr txBox="1">
            <a:spLocks/>
          </p:cNvSpPr>
          <p:nvPr/>
        </p:nvSpPr>
        <p:spPr>
          <a:xfrm>
            <a:off x="539749" y="5091035"/>
            <a:ext cx="6480175" cy="5250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Arial" panose="020B0604020202020204" pitchFamily="34" charset="0"/>
              <a:buNone/>
              <a:defRPr sz="1050" b="0" i="0" kern="1200" cap="none">
                <a:solidFill>
                  <a:schemeClr val="tx2"/>
                </a:solidFill>
                <a:latin typeface="+mn-lt"/>
                <a:ea typeface="+mn-ea"/>
                <a:cs typeface="Futura PT Book"/>
              </a:defRPr>
            </a:lvl1pPr>
            <a:lvl2pPr marL="0" indent="0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None/>
              <a:defRPr sz="1050" b="0" i="0" kern="1200" cap="none">
                <a:solidFill>
                  <a:srgbClr val="005E83"/>
                </a:solidFill>
                <a:latin typeface="Arial Black"/>
                <a:ea typeface="+mn-ea"/>
                <a:cs typeface="Arial Black"/>
              </a:defRPr>
            </a:lvl2pPr>
            <a:lvl3pPr marL="0" indent="0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Font typeface="Wingdings" charset="2"/>
              <a:buNone/>
              <a:defRPr sz="1050" b="1" i="0" kern="1200">
                <a:solidFill>
                  <a:schemeClr val="bg2"/>
                </a:solidFill>
                <a:latin typeface="+mn-lt"/>
                <a:ea typeface="+mn-ea"/>
                <a:cs typeface="Futura PT Bold"/>
              </a:defRPr>
            </a:lvl3pPr>
            <a:lvl4pPr marL="148806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tx1"/>
              </a:buClr>
              <a:buFont typeface="Wingdings" charset="2"/>
              <a:buChar char="§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Futura PT Book"/>
              </a:defRPr>
            </a:lvl4pPr>
            <a:lvl5pPr marL="297612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Wingdings" charset="2"/>
              <a:buChar char="§"/>
              <a:defRPr sz="1050" b="0" i="0" kern="120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5pPr>
            <a:lvl6pPr marL="148806" marR="0" indent="-148806" algn="l" defTabSz="75593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SzPct val="100000"/>
              <a:buFont typeface="+mj-lt"/>
              <a:buAutoNum type="arabicPeriod"/>
              <a:tabLst/>
              <a:defRPr sz="1050" b="0" i="0" kern="1200" baseline="0">
                <a:solidFill>
                  <a:schemeClr val="tx2"/>
                </a:solidFill>
                <a:latin typeface="+mn-lt"/>
                <a:ea typeface="+mn-ea"/>
                <a:cs typeface="Futura PT Book"/>
              </a:defRPr>
            </a:lvl6pPr>
            <a:lvl7pPr marL="297612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+mj-lt"/>
              <a:buAutoNum type="arabicPeriod"/>
              <a:defRPr sz="1050" b="0" i="0" kern="1200" baseline="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7pPr>
            <a:lvl8pPr marL="148806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Font typeface="+mj-lt"/>
              <a:buAutoNum type="alphaLcPeriod"/>
              <a:defRPr sz="1050" b="0" i="0" kern="120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8pPr>
            <a:lvl9pPr marL="297612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+mj-lt"/>
              <a:buAutoNum type="alphaLcPeriod"/>
              <a:defRPr sz="1050" b="0" i="0" kern="120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9pPr>
          </a:lstStyle>
          <a:p>
            <a:pPr lvl="1" algn="ctr">
              <a:spcAft>
                <a:spcPts val="0"/>
              </a:spcAft>
            </a:pPr>
            <a:r>
              <a:rPr lang="sv-SE" sz="1500" kern="0" spc="-49" dirty="0">
                <a:solidFill>
                  <a:srgbClr val="FDC408"/>
                </a:solidFill>
                <a:latin typeface="Arial Black" panose="020B0A04020102020204" pitchFamily="34" charset="0"/>
                <a:ea typeface="Zilla Slab SemiBold" pitchFamily="2" charset="0"/>
              </a:rPr>
              <a:t>Hai passione per l’arte della gioielleria e </a:t>
            </a:r>
            <a:br>
              <a:rPr lang="sv-SE" sz="1500" kern="0" spc="-49" dirty="0">
                <a:solidFill>
                  <a:srgbClr val="FDC408"/>
                </a:solidFill>
                <a:latin typeface="Arial Black" panose="020B0A04020102020204" pitchFamily="34" charset="0"/>
                <a:ea typeface="Zilla Slab SemiBold" pitchFamily="2" charset="0"/>
              </a:rPr>
            </a:br>
            <a:r>
              <a:rPr lang="sv-SE" sz="1500" kern="0" spc="-49" dirty="0">
                <a:solidFill>
                  <a:srgbClr val="FDC408"/>
                </a:solidFill>
                <a:latin typeface="Arial Black" panose="020B0A04020102020204" pitchFamily="34" charset="0"/>
                <a:ea typeface="Zilla Slab SemiBold" pitchFamily="2" charset="0"/>
              </a:rPr>
              <a:t>vuoi diventare un artigiano del lusso?</a:t>
            </a:r>
            <a:endParaRPr lang="it-IT" sz="1500" dirty="0">
              <a:solidFill>
                <a:srgbClr val="FDC408"/>
              </a:solidFill>
              <a:latin typeface="Arial Black" panose="020B0A04020102020204" pitchFamily="34" charset="0"/>
            </a:endParaRPr>
          </a:p>
          <a:p>
            <a:pPr lvl="1" algn="ctr">
              <a:lnSpc>
                <a:spcPct val="100000"/>
              </a:lnSpc>
              <a:spcAft>
                <a:spcPts val="0"/>
              </a:spcAft>
            </a:pPr>
            <a:endParaRPr lang="it-IT" sz="1100" dirty="0">
              <a:solidFill>
                <a:srgbClr val="FDC408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Segnaposto contenuto 5">
            <a:extLst>
              <a:ext uri="{FF2B5EF4-FFF2-40B4-BE49-F238E27FC236}">
                <a16:creationId xmlns:a16="http://schemas.microsoft.com/office/drawing/2014/main" id="{76E6F9F8-D8B4-0F22-8255-1FC05BA54437}"/>
              </a:ext>
            </a:extLst>
          </p:cNvPr>
          <p:cNvSpPr txBox="1">
            <a:spLocks/>
          </p:cNvSpPr>
          <p:nvPr/>
        </p:nvSpPr>
        <p:spPr>
          <a:xfrm>
            <a:off x="539750" y="5804985"/>
            <a:ext cx="6480175" cy="1139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Arial" panose="020B0604020202020204" pitchFamily="34" charset="0"/>
              <a:buNone/>
              <a:defRPr sz="1050" b="0" i="0" kern="1200" cap="none">
                <a:solidFill>
                  <a:schemeClr val="tx2"/>
                </a:solidFill>
                <a:latin typeface="+mn-lt"/>
                <a:ea typeface="+mn-ea"/>
                <a:cs typeface="Futura PT Book"/>
              </a:defRPr>
            </a:lvl1pPr>
            <a:lvl2pPr marL="0" indent="0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None/>
              <a:defRPr sz="1400" b="0" i="0" kern="1200" cap="none">
                <a:solidFill>
                  <a:srgbClr val="005E83"/>
                </a:solidFill>
                <a:latin typeface="Arial Black"/>
                <a:ea typeface="+mn-ea"/>
                <a:cs typeface="Arial Black"/>
              </a:defRPr>
            </a:lvl2pPr>
            <a:lvl3pPr marL="0" indent="0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Font typeface="Wingdings" charset="2"/>
              <a:buNone/>
              <a:defRPr sz="1050" b="1" i="0" kern="1200">
                <a:solidFill>
                  <a:schemeClr val="bg2"/>
                </a:solidFill>
                <a:latin typeface="+mn-lt"/>
                <a:ea typeface="+mn-ea"/>
                <a:cs typeface="Futura PT Bold"/>
              </a:defRPr>
            </a:lvl3pPr>
            <a:lvl4pPr marL="148806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Font typeface="Wingdings" charset="2"/>
              <a:buChar char="§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Futura PT Book"/>
              </a:defRPr>
            </a:lvl4pPr>
            <a:lvl5pPr marL="297612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Wingdings" charset="2"/>
              <a:buChar char="§"/>
              <a:defRPr sz="1050" b="0" i="0" kern="120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5pPr>
            <a:lvl6pPr marL="148806" marR="0" indent="-148806" algn="l" defTabSz="75593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SzPct val="100000"/>
              <a:buFont typeface="+mj-lt"/>
              <a:buAutoNum type="arabicPeriod"/>
              <a:tabLst/>
              <a:defRPr sz="1050" b="0" i="0" kern="1200" baseline="0">
                <a:solidFill>
                  <a:schemeClr val="tx2"/>
                </a:solidFill>
                <a:latin typeface="+mn-lt"/>
                <a:ea typeface="+mn-ea"/>
                <a:cs typeface="Futura PT Book"/>
              </a:defRPr>
            </a:lvl6pPr>
            <a:lvl7pPr marL="297612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+mj-lt"/>
              <a:buAutoNum type="arabicPeriod"/>
              <a:defRPr sz="1050" b="0" i="0" kern="1200" baseline="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7pPr>
            <a:lvl8pPr marL="148806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Font typeface="+mj-lt"/>
              <a:buAutoNum type="alphaLcPeriod"/>
              <a:defRPr sz="1050" b="0" i="0" kern="120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8pPr>
            <a:lvl9pPr marL="297612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+mj-lt"/>
              <a:buAutoNum type="alphaLcPeriod"/>
              <a:defRPr sz="1050" b="0" i="0" kern="120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50" dirty="0">
                <a:solidFill>
                  <a:schemeClr val="tx1"/>
                </a:solidFill>
              </a:rPr>
              <a:t>All'interno del progetto </a:t>
            </a:r>
            <a:r>
              <a:rPr lang="it-IT" sz="1150" b="1" dirty="0">
                <a:solidFill>
                  <a:schemeClr val="tx1"/>
                </a:solidFill>
              </a:rPr>
              <a:t>Academy 100% </a:t>
            </a:r>
            <a:r>
              <a:rPr lang="it-IT" sz="1150" b="1" dirty="0" err="1">
                <a:solidFill>
                  <a:schemeClr val="tx1"/>
                </a:solidFill>
              </a:rPr>
              <a:t>Employability</a:t>
            </a:r>
            <a:r>
              <a:rPr lang="it-IT" sz="1150" dirty="0">
                <a:solidFill>
                  <a:schemeClr val="tx1"/>
                </a:solidFill>
              </a:rPr>
              <a:t>, noi di </a:t>
            </a:r>
            <a:r>
              <a:rPr lang="it-IT" sz="1150" b="1" dirty="0">
                <a:solidFill>
                  <a:schemeClr val="tx1"/>
                </a:solidFill>
              </a:rPr>
              <a:t>Gi Group</a:t>
            </a:r>
            <a:r>
              <a:rPr lang="it-IT" sz="1150" dirty="0">
                <a:solidFill>
                  <a:schemeClr val="tx1"/>
                </a:solidFill>
              </a:rPr>
              <a:t>, </a:t>
            </a:r>
            <a:r>
              <a:rPr lang="it-IT" sz="1150" b="1" dirty="0">
                <a:solidFill>
                  <a:schemeClr val="tx1"/>
                </a:solidFill>
              </a:rPr>
              <a:t>primo player italiano del lavoro</a:t>
            </a:r>
            <a:r>
              <a:rPr lang="it-IT" sz="1150" dirty="0">
                <a:solidFill>
                  <a:schemeClr val="tx1"/>
                </a:solidFill>
              </a:rPr>
              <a:t>,</a:t>
            </a:r>
            <a:r>
              <a:rPr lang="it-IT" sz="1150" dirty="0"/>
              <a:t> </a:t>
            </a:r>
            <a:r>
              <a:rPr lang="it-IT" sz="1150" dirty="0">
                <a:solidFill>
                  <a:schemeClr val="tx1"/>
                </a:solidFill>
              </a:rPr>
              <a:t>abbiamo organizzato: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solidFill>
                  <a:srgbClr val="662483"/>
                </a:solidFill>
                <a:latin typeface="Arial Black" panose="020B0A04020102020204" pitchFamily="34" charset="0"/>
              </a:rPr>
              <a:t>L’ACADEMY SETTORE ORAFO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50" b="1" dirty="0">
                <a:solidFill>
                  <a:schemeClr val="bg2"/>
                </a:solidFill>
              </a:rPr>
              <a:t>in collaborazione con Marco Bicego</a:t>
            </a:r>
            <a:r>
              <a:rPr lang="it-IT" sz="1150" dirty="0">
                <a:solidFill>
                  <a:schemeClr val="tx1"/>
                </a:solidFill>
              </a:rPr>
              <a:t>, azienda leader nel settore orafo e nella creazione di gioielli.</a:t>
            </a:r>
            <a:endParaRPr lang="it-IT" sz="1200" dirty="0">
              <a:solidFill>
                <a:srgbClr val="005E83"/>
              </a:solidFill>
            </a:endParaRPr>
          </a:p>
        </p:txBody>
      </p:sp>
      <p:sp>
        <p:nvSpPr>
          <p:cNvPr id="13" name="Segnaposto contenuto 5">
            <a:extLst>
              <a:ext uri="{FF2B5EF4-FFF2-40B4-BE49-F238E27FC236}">
                <a16:creationId xmlns:a16="http://schemas.microsoft.com/office/drawing/2014/main" id="{C744EB59-3C3D-1A25-2509-6E36AA5C2073}"/>
              </a:ext>
            </a:extLst>
          </p:cNvPr>
          <p:cNvSpPr txBox="1">
            <a:spLocks/>
          </p:cNvSpPr>
          <p:nvPr/>
        </p:nvSpPr>
        <p:spPr>
          <a:xfrm>
            <a:off x="539749" y="7139555"/>
            <a:ext cx="6452342" cy="3689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Arial" panose="020B0604020202020204" pitchFamily="34" charset="0"/>
              <a:buNone/>
              <a:defRPr sz="1050" b="0" i="0" kern="1200" cap="none">
                <a:solidFill>
                  <a:schemeClr val="tx2"/>
                </a:solidFill>
                <a:latin typeface="+mn-lt"/>
                <a:ea typeface="+mn-ea"/>
                <a:cs typeface="Futura PT Book"/>
              </a:defRPr>
            </a:lvl1pPr>
            <a:lvl2pPr marL="0" indent="0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None/>
              <a:defRPr sz="1400" b="0" i="0" kern="1200" cap="none">
                <a:solidFill>
                  <a:srgbClr val="005E83"/>
                </a:solidFill>
                <a:latin typeface="Arial Black"/>
                <a:ea typeface="+mn-ea"/>
                <a:cs typeface="Arial Black"/>
              </a:defRPr>
            </a:lvl2pPr>
            <a:lvl3pPr marL="0" indent="0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Font typeface="Wingdings" charset="2"/>
              <a:buNone/>
              <a:defRPr sz="1050" b="1" i="0" kern="1200">
                <a:solidFill>
                  <a:schemeClr val="bg2"/>
                </a:solidFill>
                <a:latin typeface="+mn-lt"/>
                <a:ea typeface="+mn-ea"/>
                <a:cs typeface="Futura PT Bold"/>
              </a:defRPr>
            </a:lvl3pPr>
            <a:lvl4pPr marL="148806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Font typeface="Wingdings" charset="2"/>
              <a:buChar char="§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Futura PT Book"/>
              </a:defRPr>
            </a:lvl4pPr>
            <a:lvl5pPr marL="297612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Wingdings" charset="2"/>
              <a:buChar char="§"/>
              <a:defRPr sz="1050" b="0" i="0" kern="120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5pPr>
            <a:lvl6pPr marL="148806" marR="0" indent="-148806" algn="l" defTabSz="75593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SzPct val="100000"/>
              <a:buFont typeface="+mj-lt"/>
              <a:buAutoNum type="arabicPeriod"/>
              <a:tabLst/>
              <a:defRPr sz="1050" b="0" i="0" kern="1200" baseline="0">
                <a:solidFill>
                  <a:schemeClr val="tx2"/>
                </a:solidFill>
                <a:latin typeface="+mn-lt"/>
                <a:ea typeface="+mn-ea"/>
                <a:cs typeface="Futura PT Book"/>
              </a:defRPr>
            </a:lvl6pPr>
            <a:lvl7pPr marL="297612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+mj-lt"/>
              <a:buAutoNum type="arabicPeriod"/>
              <a:defRPr sz="1050" b="0" i="0" kern="1200" baseline="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7pPr>
            <a:lvl8pPr marL="148806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Font typeface="+mj-lt"/>
              <a:buAutoNum type="alphaLcPeriod"/>
              <a:defRPr sz="1050" b="0" i="0" kern="120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8pPr>
            <a:lvl9pPr marL="297612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+mj-lt"/>
              <a:buAutoNum type="alphaLcPeriod"/>
              <a:defRPr sz="1050" b="0" i="0" kern="120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tratta di un </a:t>
            </a:r>
            <a:r>
              <a:rPr lang="it-IT" sz="115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percorso formativo</a:t>
            </a:r>
            <a:r>
              <a:rPr lang="it-IT" sz="1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15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completamente gratuito </a:t>
            </a:r>
            <a:r>
              <a:rPr lang="it-IT" sz="1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 si svolgerà dal </a:t>
            </a:r>
            <a:r>
              <a:rPr lang="it-IT" sz="115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it-IT" sz="115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</a:t>
            </a:r>
            <a:r>
              <a:rPr lang="it-IT" sz="115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 gennaio 2024</a:t>
            </a:r>
            <a:r>
              <a:rPr lang="it-IT" sz="1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it-IT" sz="115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Vicenza (VI)</a:t>
            </a:r>
            <a:r>
              <a:rPr lang="it-IT" sz="11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it-IT" sz="115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un </a:t>
            </a:r>
            <a:r>
              <a:rPr lang="it-IT" sz="11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rimborso spese </a:t>
            </a:r>
            <a:r>
              <a:rPr lang="it-IT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 un paio di mesi dalla conclusione del corso.</a:t>
            </a:r>
            <a:endParaRPr lang="it-IT" sz="115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egnaposto contenuto 5">
            <a:extLst>
              <a:ext uri="{FF2B5EF4-FFF2-40B4-BE49-F238E27FC236}">
                <a16:creationId xmlns:a16="http://schemas.microsoft.com/office/drawing/2014/main" id="{CC87D0F1-C659-85AB-6A2F-5DF5A6CF8EB5}"/>
              </a:ext>
            </a:extLst>
          </p:cNvPr>
          <p:cNvSpPr txBox="1">
            <a:spLocks/>
          </p:cNvSpPr>
          <p:nvPr/>
        </p:nvSpPr>
        <p:spPr>
          <a:xfrm>
            <a:off x="539751" y="7711751"/>
            <a:ext cx="6494798" cy="7357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Arial" panose="020B0604020202020204" pitchFamily="34" charset="0"/>
              <a:buNone/>
              <a:defRPr sz="1050" b="0" i="0" kern="1200" cap="none">
                <a:solidFill>
                  <a:schemeClr val="tx2"/>
                </a:solidFill>
                <a:latin typeface="+mn-lt"/>
                <a:ea typeface="+mn-ea"/>
                <a:cs typeface="Futura PT Book"/>
              </a:defRPr>
            </a:lvl1pPr>
            <a:lvl2pPr marL="0" indent="0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None/>
              <a:defRPr sz="1400" b="0" i="0" kern="1200" cap="none">
                <a:solidFill>
                  <a:srgbClr val="005E83"/>
                </a:solidFill>
                <a:latin typeface="Arial Black"/>
                <a:ea typeface="+mn-ea"/>
                <a:cs typeface="Arial Black"/>
              </a:defRPr>
            </a:lvl2pPr>
            <a:lvl3pPr marL="0" indent="0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Font typeface="Wingdings" charset="2"/>
              <a:buNone/>
              <a:defRPr sz="1050" b="1" i="0" kern="1200">
                <a:solidFill>
                  <a:schemeClr val="bg2"/>
                </a:solidFill>
                <a:latin typeface="+mn-lt"/>
                <a:ea typeface="+mn-ea"/>
                <a:cs typeface="Futura PT Bold"/>
              </a:defRPr>
            </a:lvl3pPr>
            <a:lvl4pPr marL="148806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Font typeface="Wingdings" charset="2"/>
              <a:buChar char="§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Futura PT Book"/>
              </a:defRPr>
            </a:lvl4pPr>
            <a:lvl5pPr marL="297612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Wingdings" charset="2"/>
              <a:buChar char="§"/>
              <a:defRPr sz="1050" b="0" i="0" kern="120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5pPr>
            <a:lvl6pPr marL="148806" marR="0" indent="-148806" algn="l" defTabSz="75593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SzPct val="100000"/>
              <a:buFont typeface="+mj-lt"/>
              <a:buAutoNum type="arabicPeriod"/>
              <a:tabLst/>
              <a:defRPr sz="1050" b="0" i="0" kern="1200" baseline="0">
                <a:solidFill>
                  <a:schemeClr val="tx2"/>
                </a:solidFill>
                <a:latin typeface="+mn-lt"/>
                <a:ea typeface="+mn-ea"/>
                <a:cs typeface="Futura PT Book"/>
              </a:defRPr>
            </a:lvl6pPr>
            <a:lvl7pPr marL="297612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+mj-lt"/>
              <a:buAutoNum type="arabicPeriod"/>
              <a:defRPr sz="1050" b="0" i="0" kern="1200" baseline="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7pPr>
            <a:lvl8pPr marL="148806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Font typeface="+mj-lt"/>
              <a:buAutoNum type="alphaLcPeriod"/>
              <a:defRPr sz="1050" b="0" i="0" kern="120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8pPr>
            <a:lvl9pPr marL="297612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+mj-lt"/>
              <a:buAutoNum type="alphaLcPeriod"/>
              <a:defRPr sz="1050" b="0" i="0" kern="120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9pPr>
          </a:lstStyle>
          <a:p>
            <a:pPr>
              <a:lnSpc>
                <a:spcPts val="1500"/>
              </a:lnSpc>
              <a:spcAft>
                <a:spcPts val="375"/>
              </a:spcAft>
            </a:pPr>
            <a:r>
              <a:rPr lang="it-IT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Superati positivamente il percorso di Academy e l’iter di selezione, potrai essere assunto/a con un </a:t>
            </a:r>
            <a:r>
              <a:rPr lang="it-IT" sz="11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contratto a tempo indeterminato con Gi Group e in somministrazione per i primi tre mesi presso la sede di Marco Bicego di Trissino (VI)</a:t>
            </a:r>
            <a:r>
              <a:rPr lang="it-IT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sz="11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possibilità di proroghe volte all’assunzione diretta in azienda.</a:t>
            </a:r>
          </a:p>
          <a:p>
            <a:pPr>
              <a:lnSpc>
                <a:spcPts val="1500"/>
              </a:lnSpc>
              <a:spcAft>
                <a:spcPts val="375"/>
              </a:spcAft>
            </a:pPr>
            <a:endParaRPr lang="it-IT" sz="1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2A51E91-47AD-5AA0-5AFB-1D52A7B24D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3751" y="780337"/>
            <a:ext cx="2366048" cy="17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59302"/>
      </p:ext>
    </p:extLst>
  </p:cSld>
  <p:clrMapOvr>
    <a:masterClrMapping/>
  </p:clrMapOvr>
</p:sld>
</file>

<file path=ppt/theme/theme1.xml><?xml version="1.0" encoding="utf-8"?>
<a:theme xmlns:a="http://schemas.openxmlformats.org/drawingml/2006/main" name="Carte Offerte Gi Group">
  <a:themeElements>
    <a:clrScheme name="Impostazioni personalizzate 84">
      <a:dk1>
        <a:srgbClr val="FFFFFF"/>
      </a:dk1>
      <a:lt1>
        <a:srgbClr val="005E81"/>
      </a:lt1>
      <a:dk2>
        <a:srgbClr val="00B0C9"/>
      </a:dk2>
      <a:lt2>
        <a:srgbClr val="515151"/>
      </a:lt2>
      <a:accent1>
        <a:srgbClr val="005E81"/>
      </a:accent1>
      <a:accent2>
        <a:srgbClr val="00779E"/>
      </a:accent2>
      <a:accent3>
        <a:srgbClr val="5B92B2"/>
      </a:accent3>
      <a:accent4>
        <a:srgbClr val="00B0C9"/>
      </a:accent4>
      <a:accent5>
        <a:srgbClr val="A3C006"/>
      </a:accent5>
      <a:accent6>
        <a:srgbClr val="A5A5A5"/>
      </a:accent6>
      <a:hlink>
        <a:srgbClr val="005E81"/>
      </a:hlink>
      <a:folHlink>
        <a:srgbClr val="005E81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12700">
          <a:miter lim="400000"/>
        </a:ln>
      </a:spPr>
      <a:bodyPr lIns="65023" tIns="65023" rIns="65023" bIns="65023" rtlCol="0" anchor="ctr"/>
      <a:lstStyle>
        <a:defPPr algn="ctr">
          <a:defRPr sz="1200" cap="all" dirty="0" err="1" smtClean="0">
            <a:solidFill>
              <a:schemeClr val="bg1"/>
            </a:solidFill>
            <a:latin typeface="Arial Black" charset="0"/>
            <a:ea typeface="Arial Black" charset="0"/>
            <a:cs typeface="Arial Black" charset="0"/>
            <a:sym typeface="Futura PT Bold"/>
          </a:defRPr>
        </a:defPPr>
      </a:lst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algn="l">
          <a:defRPr sz="10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Gi Group 2018" id="{DDCF38F6-DEE4-9248-8609-C6CE9781CC3C}" vid="{602F8E46-F965-8341-8CE9-86EB6EE96B8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Gi Group 2018</Template>
  <TotalTime>2558</TotalTime>
  <Words>273</Words>
  <Application>Microsoft Office PowerPoint</Application>
  <PresentationFormat>Personalizzato</PresentationFormat>
  <Paragraphs>16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Wingdings</vt:lpstr>
      <vt:lpstr>Carte Offerte Gi Group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Rosa Maiorana</cp:lastModifiedBy>
  <cp:revision>261</cp:revision>
  <cp:lastPrinted>2019-03-27T10:46:50Z</cp:lastPrinted>
  <dcterms:created xsi:type="dcterms:W3CDTF">2019-03-21T17:26:08Z</dcterms:created>
  <dcterms:modified xsi:type="dcterms:W3CDTF">2023-12-04T16:47:29Z</dcterms:modified>
</cp:coreProperties>
</file>